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2" r:id="rId10"/>
    <p:sldId id="273" r:id="rId11"/>
    <p:sldId id="269" r:id="rId12"/>
    <p:sldId id="268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25/09/2021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773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2211572"/>
            <a:ext cx="6836735" cy="4430146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1045F0F-F236-45A7-8DA7-087BB92EC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712" y="3561907"/>
            <a:ext cx="4582632" cy="2243469"/>
          </a:xfrm>
        </p:spPr>
        <p:txBody>
          <a:bodyPr>
            <a:normAutofit fontScale="92500"/>
          </a:bodyPr>
          <a:lstStyle/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Võ Văn Rột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chuyển đội hình hàng dọc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2DD9D5C-CDF7-431D-A563-CF116CDA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2839335"/>
            <a:ext cx="3380050" cy="381664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9CE45C4-C494-4BA4-ADA4-C0097148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99" y="3007131"/>
            <a:ext cx="2764796" cy="365383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1C28AA-BC6B-447C-9333-C0866A507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568" y="2990851"/>
            <a:ext cx="2993505" cy="367011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7A653C6-C07F-4B19-B66E-90B00F9B0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70" y="3007132"/>
            <a:ext cx="2914650" cy="36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Ôn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C93166-B32E-4618-AAAD-8ECE29B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" y="2686756"/>
            <a:ext cx="11153423" cy="4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2325A33-9E23-4CC8-AE58-627BA5DA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9" y="2707648"/>
            <a:ext cx="10833850" cy="39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E9FD6F-F4D2-40E0-96E6-7CCE89C1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0" y="2879951"/>
            <a:ext cx="11196138" cy="38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FD8795-5CE8-4E72-85B0-12DBB7CE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966" y="1169582"/>
            <a:ext cx="5820833" cy="6592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“Mèo đuổi chuột”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E89AAA2-92E5-4736-86B4-0147A754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475" y="1749778"/>
            <a:ext cx="6012745" cy="503611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4D25191-001F-4A56-A6DA-D0B301676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2" y="1339702"/>
            <a:ext cx="4980073" cy="49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EB83497B-95DA-4D9F-8866-49A405CA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1" y="146756"/>
            <a:ext cx="11774311" cy="6711244"/>
          </a:xfrm>
        </p:spPr>
      </p:pic>
    </p:spTree>
    <p:extLst>
      <p:ext uri="{BB962C8B-B14F-4D97-AF65-F5344CB8AC3E}">
        <p14:creationId xmlns:p14="http://schemas.microsoft.com/office/powerpoint/2010/main" val="37413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681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29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 bài sau: Giậm chân tại chỗ, đứng lại. </a:t>
            </a:r>
          </a:p>
          <a:p>
            <a:pPr>
              <a:buFontTx/>
              <a:buChar char="-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899FC08-CB1E-4078-AB8B-2A5ADCE71CF1}"/>
              </a:ext>
            </a:extLst>
          </p:cNvPr>
          <p:cNvSpPr/>
          <p:nvPr/>
        </p:nvSpPr>
        <p:spPr>
          <a:xfrm>
            <a:off x="1097073" y="3894964"/>
            <a:ext cx="10493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CHĂM NGOAN,</a:t>
            </a:r>
          </a:p>
          <a:p>
            <a:pPr algn="ctr"/>
            <a:r>
              <a:rPr lang="en-US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HỌC TẬP THẬT TỐT TRONG MÙA DỊCH.</a:t>
            </a:r>
            <a:endParaRPr lang="vi-VN" sz="3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BD08-6DE7-4D0C-B076-9D40064E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0"/>
            <a:ext cx="1192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757"/>
            <a:ext cx="10515600" cy="1325563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  <a:spcAft>
                <a:spcPts val="0"/>
              </a:spcAft>
            </a:pP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 </a:t>
            </a:r>
            <a:r>
              <a:rPr lang="en-US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3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CHUYỂN ĐỘI HÌNH </a:t>
            </a:r>
            <a:r>
              <a:rPr lang="vi-VN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VÒNG TRÒN</a:t>
            </a:r>
            <a:b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THÀNH ĐỘI HÌNH</a:t>
            </a:r>
            <a: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HÀNG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 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vi-VN" sz="280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</a:p>
          <a:p>
            <a:pPr marL="0" lvl="0" indent="0">
              <a:spcBef>
                <a:spcPts val="890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thể.</a:t>
            </a: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thể thao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67676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chuyển đội hình vòng tròn thành đội hình hàng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trong sách giáo khoa.</a:t>
            </a:r>
          </a:p>
          <a:p>
            <a:pPr marL="0" lvl="0" indent="0" algn="just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92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35778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3200" spc="-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quan sát tranh, tự khám phá bài và quan sát động tác làm mẫu của giáo viên để tập luyện.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1"/>
            <a:ext cx="10515600" cy="2788905"/>
          </a:xfrm>
        </p:spPr>
        <p:txBody>
          <a:bodyPr/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Tranh ảnh, trang phục thể thao, còi phục vụ trò chơi.</a:t>
            </a:r>
          </a:p>
          <a:p>
            <a:pPr marL="204470" indent="0">
              <a:spcBef>
                <a:spcPts val="885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959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dạy học chính: Làm mẫu, sử dụng lời nói, tập luyện, trò chơi và thi đấu.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dạy học ch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luyện đồng loạt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(tập thể), tập theo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cẳng tay</a:t>
            </a:r>
            <a:endParaRPr lang="vi-VN" sz="1400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A856BB4-43D2-438F-A50C-E63902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57" y="2660829"/>
            <a:ext cx="4885500" cy="4089930"/>
          </a:xfrm>
          <a:prstGeom prst="rect">
            <a:avLst/>
          </a:prstGeom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209832"/>
            <a:ext cx="5477700" cy="10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“Chạy vòng tròn theo địa hình tự nhiên”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DE64174-9435-42C3-BE38-AA150DE57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8" y="3237575"/>
            <a:ext cx="5403811" cy="35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chuyển đội hình hàng ngang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89D20EB-9002-4452-BF01-7E0D47B9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2" y="2634548"/>
            <a:ext cx="3009900" cy="38583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F6461B2-05B9-42DF-8DFA-0F4ED20F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121" y="2778199"/>
            <a:ext cx="3009900" cy="371467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D62D029-ED48-47F8-ACFC-4B375D2F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72" y="2778200"/>
            <a:ext cx="3250019" cy="37146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B0272F7-9F46-4F81-8207-DC2A32F81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287" y="2846793"/>
            <a:ext cx="3438525" cy="37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681</Words>
  <Application>Microsoft Office PowerPoint</Application>
  <PresentationFormat>Màn hình rộng</PresentationFormat>
  <Paragraphs>67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Bài 3:  CHUYỂN ĐỘI HÌNH VÒNG TRÒN THÀNH ĐỘI HÌNH HÀNG DỌC .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2. Phần cơ bản:</vt:lpstr>
      <vt:lpstr>2. Phần cơ bản:</vt:lpstr>
      <vt:lpstr>2. Phần cơ bản:</vt:lpstr>
      <vt:lpstr>2. Phần cơ bản:</vt:lpstr>
      <vt:lpstr>2. Phần cơ bản:</vt:lpstr>
      <vt:lpstr>- Luyện tập: Các em tập luyện cùng anh, chị theo hướng dẫn.</vt:lpstr>
      <vt:lpstr>Bản trình bày PowerPoint</vt:lpstr>
      <vt:lpstr>III. Kết thúc: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68</cp:revision>
  <dcterms:created xsi:type="dcterms:W3CDTF">2021-09-21T08:29:01Z</dcterms:created>
  <dcterms:modified xsi:type="dcterms:W3CDTF">2021-09-25T12:52:00Z</dcterms:modified>
</cp:coreProperties>
</file>